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65" r:id="rId29"/>
  </p:sldIdLst>
  <p:sldSz cx="12192000" cy="6858000"/>
  <p:notesSz cx="6858000" cy="9144000"/>
  <p:embeddedFontLst>
    <p:embeddedFont>
      <p:font typeface="THE정고딕110" panose="02020603020101020101" pitchFamily="18" charset="-127"/>
      <p:regular r:id="rId30"/>
    </p:embeddedFont>
    <p:embeddedFont>
      <p:font typeface="THE정고딕170" panose="02020603020101020101" pitchFamily="18" charset="-127"/>
      <p:regular r:id="rId31"/>
    </p:embeddedFont>
    <p:embeddedFont>
      <p:font typeface="THE정고딕120" panose="020206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2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4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11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878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55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04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3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48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0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9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3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508CD-6774-4073-A1CA-FBB2F4B20F8B}" type="datetimeFigureOut">
              <a:rPr lang="ko-KR" altLang="en-US" smtClean="0"/>
              <a:t>2017-05-30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2EA12-0B7B-41F3-846A-E3F13C36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6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466814-9E70-48AB-9F53-390E7F21019E}"/>
              </a:ext>
            </a:extLst>
          </p:cNvPr>
          <p:cNvSpPr/>
          <p:nvPr/>
        </p:nvSpPr>
        <p:spPr>
          <a:xfrm>
            <a:off x="4052332" y="3284984"/>
            <a:ext cx="4087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KOSTA 146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수료 프로젝트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70" panose="02020603020101020101" pitchFamily="18" charset="-127"/>
                <a:ea typeface="THE정고딕170" panose="02020603020101020101" pitchFamily="18" charset="-127"/>
              </a:rPr>
              <a:t>스토리보드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007AE4-DA06-48BF-AD25-81EB2D9661D5}"/>
              </a:ext>
            </a:extLst>
          </p:cNvPr>
          <p:cNvSpPr/>
          <p:nvPr/>
        </p:nvSpPr>
        <p:spPr>
          <a:xfrm>
            <a:off x="3614238" y="4477289"/>
            <a:ext cx="49872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Team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rPr>
              <a:t>Object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김동현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마　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 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이종윤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이지수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이현명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/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최신영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F6F7F9">
                    <a:alpha val="30000"/>
                  </a:srgbClr>
                </a:solidFill>
              </a:ln>
              <a:solidFill>
                <a:srgbClr val="F6F7F9"/>
              </a:solidFill>
              <a:effectLst/>
              <a:uLnTx/>
              <a:uFillTx/>
              <a:latin typeface="THE정고딕110" panose="02020603020101020101" pitchFamily="18" charset="-127"/>
              <a:ea typeface="THE정고딕110" panose="02020603020101020101" pitchFamily="18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4EA9AB-773B-4AE2-B2CA-BBC20CA102F3}"/>
              </a:ext>
            </a:extLst>
          </p:cNvPr>
          <p:cNvSpPr/>
          <p:nvPr/>
        </p:nvSpPr>
        <p:spPr>
          <a:xfrm>
            <a:off x="5450631" y="6325216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10" panose="02020603020101020101" pitchFamily="18" charset="-127"/>
                <a:ea typeface="THE정고딕110" panose="02020603020101020101" pitchFamily="18" charset="-127"/>
                <a:cs typeface="+mn-cs"/>
              </a:rPr>
              <a:t>2017-05-23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F6F7F9">
                    <a:alpha val="30000"/>
                  </a:srgbClr>
                </a:solidFill>
              </a:ln>
              <a:solidFill>
                <a:srgbClr val="F6F7F9"/>
              </a:solidFill>
              <a:effectLst/>
              <a:uLnTx/>
              <a:uFillTx/>
              <a:latin typeface="THE정고딕110" panose="02020603020101020101" pitchFamily="18" charset="-127"/>
              <a:ea typeface="THE정고딕110" panose="02020603020101020101" pitchFamily="18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854BCA-E82F-4814-9B8F-BAE37F4FB353}"/>
              </a:ext>
            </a:extLst>
          </p:cNvPr>
          <p:cNvGrpSpPr/>
          <p:nvPr/>
        </p:nvGrpSpPr>
        <p:grpSpPr>
          <a:xfrm>
            <a:off x="4579247" y="1700809"/>
            <a:ext cx="3033509" cy="1533763"/>
            <a:chOff x="3055245" y="2480593"/>
            <a:chExt cx="3033509" cy="153376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68F2B2-51C1-492B-B0DA-D7C0397469DB}"/>
                </a:ext>
              </a:extLst>
            </p:cNvPr>
            <p:cNvSpPr/>
            <p:nvPr/>
          </p:nvSpPr>
          <p:spPr>
            <a:xfrm>
              <a:off x="3518889" y="2480593"/>
              <a:ext cx="210621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200" b="0" i="0" u="none" strike="noStrike" kern="1200" cap="none" spc="0" normalizeH="0" baseline="0" noProof="0" dirty="0">
                  <a:ln>
                    <a:solidFill>
                      <a:srgbClr val="F6F7F9">
                        <a:alpha val="30000"/>
                      </a:srgbClr>
                    </a:solidFill>
                  </a:ln>
                  <a:solidFill>
                    <a:srgbClr val="F6F7F9"/>
                  </a:solidFill>
                  <a:effectLst/>
                  <a:uLnTx/>
                  <a:uFillTx/>
                  <a:latin typeface="THE정고딕120" panose="02020603020101020101" pitchFamily="18" charset="-127"/>
                  <a:ea typeface="THE정고딕120" panose="02020603020101020101" pitchFamily="18" charset="-127"/>
                  <a:cs typeface="+mn-cs"/>
                </a:rPr>
                <a:t>ASC</a:t>
              </a:r>
              <a:endParaRPr kumimoji="0" lang="ko-KR" altLang="en-US" sz="7200" b="0" i="0" u="none" strike="noStrike" kern="1200" cap="none" spc="0" normalizeH="0" baseline="0" noProof="0" dirty="0">
                <a:ln>
                  <a:solidFill>
                    <a:srgbClr val="F6F7F9">
                      <a:alpha val="30000"/>
                    </a:srgbClr>
                  </a:solidFill>
                </a:ln>
                <a:solidFill>
                  <a:srgbClr val="F6F7F9"/>
                </a:solidFill>
                <a:effectLst/>
                <a:uLnTx/>
                <a:uFillTx/>
                <a:latin typeface="THE정고딕120" panose="02020603020101020101" pitchFamily="18" charset="-127"/>
                <a:ea typeface="THE정고딕120" panose="02020603020101020101" pitchFamily="18" charset="-127"/>
                <a:cs typeface="+mn-cs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2B6459A-BD19-49A7-9A3C-B639E8DDAE3B}"/>
                </a:ext>
              </a:extLst>
            </p:cNvPr>
            <p:cNvGrpSpPr/>
            <p:nvPr/>
          </p:nvGrpSpPr>
          <p:grpSpPr>
            <a:xfrm>
              <a:off x="3055245" y="3645024"/>
              <a:ext cx="3033509" cy="369332"/>
              <a:chOff x="1144106" y="3991376"/>
              <a:chExt cx="3033509" cy="369332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1ECB948-F1AB-468B-B4DA-4C0D2BA86FA1}"/>
                  </a:ext>
                </a:extLst>
              </p:cNvPr>
              <p:cNvSpPr/>
              <p:nvPr/>
            </p:nvSpPr>
            <p:spPr>
              <a:xfrm>
                <a:off x="1340241" y="3991376"/>
                <a:ext cx="26412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solidFill>
                        <a:srgbClr val="F6F7F9">
                          <a:alpha val="30000"/>
                        </a:srgbClr>
                      </a:solidFill>
                    </a:ln>
                    <a:solidFill>
                      <a:srgbClr val="F6F7F9"/>
                    </a:solidFill>
                    <a:effectLst/>
                    <a:uLnTx/>
                    <a:uFillTx/>
                    <a:latin typeface="THE정고딕110" panose="02020603020101020101" pitchFamily="18" charset="-127"/>
                    <a:ea typeface="THE정고딕110" panose="02020603020101020101" pitchFamily="18" charset="-127"/>
                    <a:cs typeface="+mn-cs"/>
                  </a:rPr>
                  <a:t>Agile Scrum Controller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solidFill>
                      <a:srgbClr val="F6F7F9">
                        <a:alpha val="30000"/>
                      </a:srgbClr>
                    </a:solidFill>
                  </a:ln>
                  <a:solidFill>
                    <a:srgbClr val="F6F7F9"/>
                  </a:solidFill>
                  <a:effectLst/>
                  <a:uLnTx/>
                  <a:uFillTx/>
                  <a:latin typeface="THE정고딕110" panose="02020603020101020101" pitchFamily="18" charset="-127"/>
                  <a:ea typeface="THE정고딕110" panose="02020603020101020101" pitchFamily="18" charset="-127"/>
                  <a:cs typeface="+mn-cs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3B90DA6-E4C6-4793-8F4C-6EB3C42FC097}"/>
                  </a:ext>
                </a:extLst>
              </p:cNvPr>
              <p:cNvSpPr/>
              <p:nvPr/>
            </p:nvSpPr>
            <p:spPr>
              <a:xfrm>
                <a:off x="1144106" y="4024070"/>
                <a:ext cx="3033509" cy="303944"/>
              </a:xfrm>
              <a:prstGeom prst="rect">
                <a:avLst/>
              </a:prstGeom>
              <a:noFill/>
              <a:ln w="3175">
                <a:solidFill>
                  <a:srgbClr val="ACBF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22" name="Freeform 52">
            <a:extLst>
              <a:ext uri="{FF2B5EF4-FFF2-40B4-BE49-F238E27FC236}">
                <a16:creationId xmlns:a16="http://schemas.microsoft.com/office/drawing/2014/main" id="{90040BB5-AF00-4147-AB93-9D43CDE3B114}"/>
              </a:ext>
            </a:extLst>
          </p:cNvPr>
          <p:cNvSpPr>
            <a:spLocks noEditPoints="1"/>
          </p:cNvSpPr>
          <p:nvPr/>
        </p:nvSpPr>
        <p:spPr bwMode="auto">
          <a:xfrm rot="17347675" flipV="1">
            <a:off x="6855573" y="2054031"/>
            <a:ext cx="733556" cy="359802"/>
          </a:xfrm>
          <a:custGeom>
            <a:avLst/>
            <a:gdLst>
              <a:gd name="T0" fmla="*/ 13 w 780"/>
              <a:gd name="T1" fmla="*/ 432 h 477"/>
              <a:gd name="T2" fmla="*/ 507 w 780"/>
              <a:gd name="T3" fmla="*/ 462 h 477"/>
              <a:gd name="T4" fmla="*/ 494 w 780"/>
              <a:gd name="T5" fmla="*/ 424 h 477"/>
              <a:gd name="T6" fmla="*/ 54 w 780"/>
              <a:gd name="T7" fmla="*/ 425 h 477"/>
              <a:gd name="T8" fmla="*/ 19 w 780"/>
              <a:gd name="T9" fmla="*/ 403 h 477"/>
              <a:gd name="T10" fmla="*/ 495 w 780"/>
              <a:gd name="T11" fmla="*/ 383 h 477"/>
              <a:gd name="T12" fmla="*/ 512 w 780"/>
              <a:gd name="T13" fmla="*/ 433 h 477"/>
              <a:gd name="T14" fmla="*/ 546 w 780"/>
              <a:gd name="T15" fmla="*/ 434 h 477"/>
              <a:gd name="T16" fmla="*/ 33 w 780"/>
              <a:gd name="T17" fmla="*/ 356 h 477"/>
              <a:gd name="T18" fmla="*/ 68 w 780"/>
              <a:gd name="T19" fmla="*/ 377 h 477"/>
              <a:gd name="T20" fmla="*/ 107 w 780"/>
              <a:gd name="T21" fmla="*/ 395 h 477"/>
              <a:gd name="T22" fmla="*/ 51 w 780"/>
              <a:gd name="T23" fmla="*/ 315 h 477"/>
              <a:gd name="T24" fmla="*/ 190 w 780"/>
              <a:gd name="T25" fmla="*/ 360 h 477"/>
              <a:gd name="T26" fmla="*/ 71 w 780"/>
              <a:gd name="T27" fmla="*/ 281 h 477"/>
              <a:gd name="T28" fmla="*/ 253 w 780"/>
              <a:gd name="T29" fmla="*/ 343 h 477"/>
              <a:gd name="T30" fmla="*/ 123 w 780"/>
              <a:gd name="T31" fmla="*/ 217 h 477"/>
              <a:gd name="T32" fmla="*/ 305 w 780"/>
              <a:gd name="T33" fmla="*/ 326 h 477"/>
              <a:gd name="T34" fmla="*/ 242 w 780"/>
              <a:gd name="T35" fmla="*/ 294 h 477"/>
              <a:gd name="T36" fmla="*/ 260 w 780"/>
              <a:gd name="T37" fmla="*/ 340 h 477"/>
              <a:gd name="T38" fmla="*/ 162 w 780"/>
              <a:gd name="T39" fmla="*/ 183 h 477"/>
              <a:gd name="T40" fmla="*/ 443 w 780"/>
              <a:gd name="T41" fmla="*/ 327 h 477"/>
              <a:gd name="T42" fmla="*/ 192 w 780"/>
              <a:gd name="T43" fmla="*/ 163 h 477"/>
              <a:gd name="T44" fmla="*/ 327 w 780"/>
              <a:gd name="T45" fmla="*/ 233 h 477"/>
              <a:gd name="T46" fmla="*/ 594 w 780"/>
              <a:gd name="T47" fmla="*/ 391 h 477"/>
              <a:gd name="T48" fmla="*/ 494 w 780"/>
              <a:gd name="T49" fmla="*/ 341 h 477"/>
              <a:gd name="T50" fmla="*/ 629 w 780"/>
              <a:gd name="T51" fmla="*/ 363 h 477"/>
              <a:gd name="T52" fmla="*/ 315 w 780"/>
              <a:gd name="T53" fmla="*/ 167 h 477"/>
              <a:gd name="T54" fmla="*/ 318 w 780"/>
              <a:gd name="T55" fmla="*/ 162 h 477"/>
              <a:gd name="T56" fmla="*/ 632 w 780"/>
              <a:gd name="T57" fmla="*/ 360 h 477"/>
              <a:gd name="T58" fmla="*/ 408 w 780"/>
              <a:gd name="T59" fmla="*/ 168 h 477"/>
              <a:gd name="T60" fmla="*/ 498 w 780"/>
              <a:gd name="T61" fmla="*/ 217 h 477"/>
              <a:gd name="T62" fmla="*/ 710 w 780"/>
              <a:gd name="T63" fmla="*/ 291 h 477"/>
              <a:gd name="T64" fmla="*/ 395 w 780"/>
              <a:gd name="T65" fmla="*/ 106 h 477"/>
              <a:gd name="T66" fmla="*/ 488 w 780"/>
              <a:gd name="T67" fmla="*/ 103 h 477"/>
              <a:gd name="T68" fmla="*/ 399 w 780"/>
              <a:gd name="T69" fmla="*/ 106 h 477"/>
              <a:gd name="T70" fmla="*/ 723 w 780"/>
              <a:gd name="T71" fmla="*/ 280 h 477"/>
              <a:gd name="T72" fmla="*/ 491 w 780"/>
              <a:gd name="T73" fmla="*/ 103 h 477"/>
              <a:gd name="T74" fmla="*/ 558 w 780"/>
              <a:gd name="T75" fmla="*/ 137 h 477"/>
              <a:gd name="T76" fmla="*/ 754 w 780"/>
              <a:gd name="T77" fmla="*/ 248 h 477"/>
              <a:gd name="T78" fmla="*/ 760 w 780"/>
              <a:gd name="T79" fmla="*/ 202 h 477"/>
              <a:gd name="T80" fmla="*/ 484 w 780"/>
              <a:gd name="T81" fmla="*/ 44 h 477"/>
              <a:gd name="T82" fmla="*/ 484 w 780"/>
              <a:gd name="T83" fmla="*/ 20 h 477"/>
              <a:gd name="T84" fmla="*/ 667 w 780"/>
              <a:gd name="T85" fmla="*/ 145 h 477"/>
              <a:gd name="T86" fmla="*/ 718 w 780"/>
              <a:gd name="T87" fmla="*/ 155 h 477"/>
              <a:gd name="T88" fmla="*/ 532 w 780"/>
              <a:gd name="T89" fmla="*/ 32 h 477"/>
              <a:gd name="T90" fmla="*/ 494 w 780"/>
              <a:gd name="T91" fmla="*/ 0 h 477"/>
              <a:gd name="T92" fmla="*/ 661 w 780"/>
              <a:gd name="T93" fmla="*/ 94 h 477"/>
              <a:gd name="T94" fmla="*/ 775 w 780"/>
              <a:gd name="T95" fmla="*/ 201 h 477"/>
              <a:gd name="T96" fmla="*/ 740 w 780"/>
              <a:gd name="T97" fmla="*/ 284 h 477"/>
              <a:gd name="T98" fmla="*/ 543 w 780"/>
              <a:gd name="T99" fmla="*/ 455 h 477"/>
              <a:gd name="T100" fmla="*/ 482 w 780"/>
              <a:gd name="T101" fmla="*/ 452 h 477"/>
              <a:gd name="T102" fmla="*/ 357 w 780"/>
              <a:gd name="T103" fmla="*/ 341 h 477"/>
              <a:gd name="T104" fmla="*/ 89 w 780"/>
              <a:gd name="T105" fmla="*/ 421 h 477"/>
              <a:gd name="T106" fmla="*/ 6 w 780"/>
              <a:gd name="T107" fmla="*/ 473 h 477"/>
              <a:gd name="T108" fmla="*/ 0 w 780"/>
              <a:gd name="T109" fmla="*/ 471 h 477"/>
              <a:gd name="T110" fmla="*/ 80 w 780"/>
              <a:gd name="T111" fmla="*/ 247 h 477"/>
              <a:gd name="T112" fmla="*/ 289 w 780"/>
              <a:gd name="T113" fmla="*/ 108 h 477"/>
              <a:gd name="T114" fmla="*/ 473 w 780"/>
              <a:gd name="T115" fmla="*/ 64 h 477"/>
              <a:gd name="T116" fmla="*/ 483 w 780"/>
              <a:gd name="T117" fmla="*/ 1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0" h="477">
                <a:moveTo>
                  <a:pt x="13" y="432"/>
                </a:moveTo>
                <a:lnTo>
                  <a:pt x="8" y="463"/>
                </a:lnTo>
                <a:lnTo>
                  <a:pt x="31" y="442"/>
                </a:lnTo>
                <a:lnTo>
                  <a:pt x="22" y="437"/>
                </a:lnTo>
                <a:lnTo>
                  <a:pt x="13" y="432"/>
                </a:lnTo>
                <a:close/>
                <a:moveTo>
                  <a:pt x="494" y="424"/>
                </a:moveTo>
                <a:lnTo>
                  <a:pt x="492" y="439"/>
                </a:lnTo>
                <a:lnTo>
                  <a:pt x="495" y="454"/>
                </a:lnTo>
                <a:lnTo>
                  <a:pt x="500" y="460"/>
                </a:lnTo>
                <a:lnTo>
                  <a:pt x="507" y="462"/>
                </a:lnTo>
                <a:lnTo>
                  <a:pt x="513" y="460"/>
                </a:lnTo>
                <a:lnTo>
                  <a:pt x="521" y="455"/>
                </a:lnTo>
                <a:lnTo>
                  <a:pt x="530" y="449"/>
                </a:lnTo>
                <a:lnTo>
                  <a:pt x="511" y="438"/>
                </a:lnTo>
                <a:lnTo>
                  <a:pt x="494" y="424"/>
                </a:lnTo>
                <a:close/>
                <a:moveTo>
                  <a:pt x="19" y="405"/>
                </a:moveTo>
                <a:lnTo>
                  <a:pt x="14" y="428"/>
                </a:lnTo>
                <a:lnTo>
                  <a:pt x="25" y="433"/>
                </a:lnTo>
                <a:lnTo>
                  <a:pt x="35" y="439"/>
                </a:lnTo>
                <a:lnTo>
                  <a:pt x="54" y="425"/>
                </a:lnTo>
                <a:lnTo>
                  <a:pt x="44" y="420"/>
                </a:lnTo>
                <a:lnTo>
                  <a:pt x="35" y="415"/>
                </a:lnTo>
                <a:lnTo>
                  <a:pt x="19" y="405"/>
                </a:lnTo>
                <a:close/>
                <a:moveTo>
                  <a:pt x="25" y="384"/>
                </a:moveTo>
                <a:lnTo>
                  <a:pt x="19" y="403"/>
                </a:lnTo>
                <a:lnTo>
                  <a:pt x="39" y="412"/>
                </a:lnTo>
                <a:lnTo>
                  <a:pt x="57" y="424"/>
                </a:lnTo>
                <a:lnTo>
                  <a:pt x="72" y="415"/>
                </a:lnTo>
                <a:lnTo>
                  <a:pt x="25" y="384"/>
                </a:lnTo>
                <a:close/>
                <a:moveTo>
                  <a:pt x="495" y="383"/>
                </a:moveTo>
                <a:lnTo>
                  <a:pt x="495" y="400"/>
                </a:lnTo>
                <a:lnTo>
                  <a:pt x="494" y="407"/>
                </a:lnTo>
                <a:lnTo>
                  <a:pt x="494" y="413"/>
                </a:lnTo>
                <a:lnTo>
                  <a:pt x="494" y="420"/>
                </a:lnTo>
                <a:lnTo>
                  <a:pt x="512" y="433"/>
                </a:lnTo>
                <a:lnTo>
                  <a:pt x="522" y="439"/>
                </a:lnTo>
                <a:lnTo>
                  <a:pt x="534" y="446"/>
                </a:lnTo>
                <a:lnTo>
                  <a:pt x="538" y="442"/>
                </a:lnTo>
                <a:lnTo>
                  <a:pt x="542" y="438"/>
                </a:lnTo>
                <a:lnTo>
                  <a:pt x="546" y="434"/>
                </a:lnTo>
                <a:lnTo>
                  <a:pt x="550" y="432"/>
                </a:lnTo>
                <a:lnTo>
                  <a:pt x="555" y="426"/>
                </a:lnTo>
                <a:lnTo>
                  <a:pt x="525" y="405"/>
                </a:lnTo>
                <a:lnTo>
                  <a:pt x="495" y="383"/>
                </a:lnTo>
                <a:close/>
                <a:moveTo>
                  <a:pt x="33" y="356"/>
                </a:moveTo>
                <a:lnTo>
                  <a:pt x="25" y="380"/>
                </a:lnTo>
                <a:lnTo>
                  <a:pt x="51" y="395"/>
                </a:lnTo>
                <a:lnTo>
                  <a:pt x="77" y="411"/>
                </a:lnTo>
                <a:lnTo>
                  <a:pt x="102" y="398"/>
                </a:lnTo>
                <a:lnTo>
                  <a:pt x="68" y="377"/>
                </a:lnTo>
                <a:lnTo>
                  <a:pt x="33" y="356"/>
                </a:lnTo>
                <a:close/>
                <a:moveTo>
                  <a:pt x="48" y="320"/>
                </a:moveTo>
                <a:lnTo>
                  <a:pt x="34" y="353"/>
                </a:lnTo>
                <a:lnTo>
                  <a:pt x="72" y="373"/>
                </a:lnTo>
                <a:lnTo>
                  <a:pt x="107" y="395"/>
                </a:lnTo>
                <a:lnTo>
                  <a:pt x="144" y="378"/>
                </a:lnTo>
                <a:lnTo>
                  <a:pt x="95" y="349"/>
                </a:lnTo>
                <a:lnTo>
                  <a:pt x="48" y="320"/>
                </a:lnTo>
                <a:close/>
                <a:moveTo>
                  <a:pt x="68" y="284"/>
                </a:moveTo>
                <a:lnTo>
                  <a:pt x="51" y="315"/>
                </a:lnTo>
                <a:lnTo>
                  <a:pt x="50" y="316"/>
                </a:lnTo>
                <a:lnTo>
                  <a:pt x="84" y="335"/>
                </a:lnTo>
                <a:lnTo>
                  <a:pt x="118" y="353"/>
                </a:lnTo>
                <a:lnTo>
                  <a:pt x="149" y="375"/>
                </a:lnTo>
                <a:lnTo>
                  <a:pt x="190" y="360"/>
                </a:lnTo>
                <a:lnTo>
                  <a:pt x="148" y="337"/>
                </a:lnTo>
                <a:lnTo>
                  <a:pt x="107" y="311"/>
                </a:lnTo>
                <a:lnTo>
                  <a:pt x="68" y="284"/>
                </a:lnTo>
                <a:close/>
                <a:moveTo>
                  <a:pt x="97" y="246"/>
                </a:moveTo>
                <a:lnTo>
                  <a:pt x="71" y="281"/>
                </a:lnTo>
                <a:lnTo>
                  <a:pt x="133" y="319"/>
                </a:lnTo>
                <a:lnTo>
                  <a:pt x="195" y="357"/>
                </a:lnTo>
                <a:lnTo>
                  <a:pt x="196" y="358"/>
                </a:lnTo>
                <a:lnTo>
                  <a:pt x="230" y="348"/>
                </a:lnTo>
                <a:lnTo>
                  <a:pt x="253" y="343"/>
                </a:lnTo>
                <a:lnTo>
                  <a:pt x="173" y="295"/>
                </a:lnTo>
                <a:lnTo>
                  <a:pt x="97" y="246"/>
                </a:lnTo>
                <a:close/>
                <a:moveTo>
                  <a:pt x="162" y="183"/>
                </a:moveTo>
                <a:lnTo>
                  <a:pt x="156" y="188"/>
                </a:lnTo>
                <a:lnTo>
                  <a:pt x="123" y="217"/>
                </a:lnTo>
                <a:lnTo>
                  <a:pt x="216" y="271"/>
                </a:lnTo>
                <a:lnTo>
                  <a:pt x="246" y="286"/>
                </a:lnTo>
                <a:lnTo>
                  <a:pt x="278" y="305"/>
                </a:lnTo>
                <a:lnTo>
                  <a:pt x="305" y="324"/>
                </a:lnTo>
                <a:lnTo>
                  <a:pt x="305" y="326"/>
                </a:lnTo>
                <a:lnTo>
                  <a:pt x="305" y="328"/>
                </a:lnTo>
                <a:lnTo>
                  <a:pt x="304" y="328"/>
                </a:lnTo>
                <a:lnTo>
                  <a:pt x="302" y="328"/>
                </a:lnTo>
                <a:lnTo>
                  <a:pt x="272" y="312"/>
                </a:lnTo>
                <a:lnTo>
                  <a:pt x="242" y="294"/>
                </a:lnTo>
                <a:lnTo>
                  <a:pt x="213" y="276"/>
                </a:lnTo>
                <a:lnTo>
                  <a:pt x="120" y="219"/>
                </a:lnTo>
                <a:lnTo>
                  <a:pt x="98" y="243"/>
                </a:lnTo>
                <a:lnTo>
                  <a:pt x="179" y="293"/>
                </a:lnTo>
                <a:lnTo>
                  <a:pt x="260" y="340"/>
                </a:lnTo>
                <a:lnTo>
                  <a:pt x="323" y="329"/>
                </a:lnTo>
                <a:lnTo>
                  <a:pt x="386" y="326"/>
                </a:lnTo>
                <a:lnTo>
                  <a:pt x="309" y="281"/>
                </a:lnTo>
                <a:lnTo>
                  <a:pt x="234" y="234"/>
                </a:lnTo>
                <a:lnTo>
                  <a:pt x="162" y="183"/>
                </a:lnTo>
                <a:close/>
                <a:moveTo>
                  <a:pt x="192" y="163"/>
                </a:moveTo>
                <a:lnTo>
                  <a:pt x="165" y="182"/>
                </a:lnTo>
                <a:lnTo>
                  <a:pt x="281" y="255"/>
                </a:lnTo>
                <a:lnTo>
                  <a:pt x="401" y="326"/>
                </a:lnTo>
                <a:lnTo>
                  <a:pt x="443" y="327"/>
                </a:lnTo>
                <a:lnTo>
                  <a:pt x="484" y="332"/>
                </a:lnTo>
                <a:lnTo>
                  <a:pt x="388" y="277"/>
                </a:lnTo>
                <a:lnTo>
                  <a:pt x="322" y="240"/>
                </a:lnTo>
                <a:lnTo>
                  <a:pt x="257" y="202"/>
                </a:lnTo>
                <a:lnTo>
                  <a:pt x="192" y="163"/>
                </a:lnTo>
                <a:close/>
                <a:moveTo>
                  <a:pt x="251" y="133"/>
                </a:moveTo>
                <a:lnTo>
                  <a:pt x="222" y="146"/>
                </a:lnTo>
                <a:lnTo>
                  <a:pt x="195" y="161"/>
                </a:lnTo>
                <a:lnTo>
                  <a:pt x="262" y="196"/>
                </a:lnTo>
                <a:lnTo>
                  <a:pt x="327" y="233"/>
                </a:lnTo>
                <a:lnTo>
                  <a:pt x="391" y="271"/>
                </a:lnTo>
                <a:lnTo>
                  <a:pt x="593" y="386"/>
                </a:lnTo>
                <a:lnTo>
                  <a:pt x="594" y="387"/>
                </a:lnTo>
                <a:lnTo>
                  <a:pt x="596" y="390"/>
                </a:lnTo>
                <a:lnTo>
                  <a:pt x="594" y="391"/>
                </a:lnTo>
                <a:lnTo>
                  <a:pt x="593" y="392"/>
                </a:lnTo>
                <a:lnTo>
                  <a:pt x="592" y="392"/>
                </a:lnTo>
                <a:lnTo>
                  <a:pt x="591" y="392"/>
                </a:lnTo>
                <a:lnTo>
                  <a:pt x="494" y="337"/>
                </a:lnTo>
                <a:lnTo>
                  <a:pt x="494" y="341"/>
                </a:lnTo>
                <a:lnTo>
                  <a:pt x="495" y="380"/>
                </a:lnTo>
                <a:lnTo>
                  <a:pt x="528" y="400"/>
                </a:lnTo>
                <a:lnTo>
                  <a:pt x="559" y="424"/>
                </a:lnTo>
                <a:lnTo>
                  <a:pt x="594" y="392"/>
                </a:lnTo>
                <a:lnTo>
                  <a:pt x="629" y="363"/>
                </a:lnTo>
                <a:lnTo>
                  <a:pt x="563" y="326"/>
                </a:lnTo>
                <a:lnTo>
                  <a:pt x="500" y="285"/>
                </a:lnTo>
                <a:lnTo>
                  <a:pt x="439" y="243"/>
                </a:lnTo>
                <a:lnTo>
                  <a:pt x="377" y="204"/>
                </a:lnTo>
                <a:lnTo>
                  <a:pt x="315" y="167"/>
                </a:lnTo>
                <a:lnTo>
                  <a:pt x="251" y="133"/>
                </a:lnTo>
                <a:close/>
                <a:moveTo>
                  <a:pt x="323" y="113"/>
                </a:moveTo>
                <a:lnTo>
                  <a:pt x="296" y="119"/>
                </a:lnTo>
                <a:lnTo>
                  <a:pt x="254" y="132"/>
                </a:lnTo>
                <a:lnTo>
                  <a:pt x="318" y="162"/>
                </a:lnTo>
                <a:lnTo>
                  <a:pt x="380" y="197"/>
                </a:lnTo>
                <a:lnTo>
                  <a:pt x="439" y="235"/>
                </a:lnTo>
                <a:lnTo>
                  <a:pt x="534" y="298"/>
                </a:lnTo>
                <a:lnTo>
                  <a:pt x="632" y="360"/>
                </a:lnTo>
                <a:lnTo>
                  <a:pt x="632" y="360"/>
                </a:lnTo>
                <a:lnTo>
                  <a:pt x="667" y="329"/>
                </a:lnTo>
                <a:lnTo>
                  <a:pt x="608" y="295"/>
                </a:lnTo>
                <a:lnTo>
                  <a:pt x="551" y="260"/>
                </a:lnTo>
                <a:lnTo>
                  <a:pt x="494" y="223"/>
                </a:lnTo>
                <a:lnTo>
                  <a:pt x="408" y="168"/>
                </a:lnTo>
                <a:lnTo>
                  <a:pt x="323" y="113"/>
                </a:lnTo>
                <a:close/>
                <a:moveTo>
                  <a:pt x="395" y="106"/>
                </a:moveTo>
                <a:lnTo>
                  <a:pt x="361" y="108"/>
                </a:lnTo>
                <a:lnTo>
                  <a:pt x="327" y="112"/>
                </a:lnTo>
                <a:lnTo>
                  <a:pt x="498" y="217"/>
                </a:lnTo>
                <a:lnTo>
                  <a:pt x="557" y="252"/>
                </a:lnTo>
                <a:lnTo>
                  <a:pt x="614" y="288"/>
                </a:lnTo>
                <a:lnTo>
                  <a:pt x="672" y="326"/>
                </a:lnTo>
                <a:lnTo>
                  <a:pt x="681" y="316"/>
                </a:lnTo>
                <a:lnTo>
                  <a:pt x="710" y="291"/>
                </a:lnTo>
                <a:lnTo>
                  <a:pt x="657" y="263"/>
                </a:lnTo>
                <a:lnTo>
                  <a:pt x="605" y="233"/>
                </a:lnTo>
                <a:lnTo>
                  <a:pt x="554" y="201"/>
                </a:lnTo>
                <a:lnTo>
                  <a:pt x="474" y="154"/>
                </a:lnTo>
                <a:lnTo>
                  <a:pt x="395" y="106"/>
                </a:lnTo>
                <a:lnTo>
                  <a:pt x="395" y="106"/>
                </a:lnTo>
                <a:close/>
                <a:moveTo>
                  <a:pt x="484" y="44"/>
                </a:moveTo>
                <a:lnTo>
                  <a:pt x="486" y="72"/>
                </a:lnTo>
                <a:lnTo>
                  <a:pt x="488" y="99"/>
                </a:lnTo>
                <a:lnTo>
                  <a:pt x="488" y="103"/>
                </a:lnTo>
                <a:lnTo>
                  <a:pt x="486" y="106"/>
                </a:lnTo>
                <a:lnTo>
                  <a:pt x="484" y="107"/>
                </a:lnTo>
                <a:lnTo>
                  <a:pt x="481" y="107"/>
                </a:lnTo>
                <a:lnTo>
                  <a:pt x="478" y="107"/>
                </a:lnTo>
                <a:lnTo>
                  <a:pt x="399" y="106"/>
                </a:lnTo>
                <a:lnTo>
                  <a:pt x="557" y="196"/>
                </a:lnTo>
                <a:lnTo>
                  <a:pt x="609" y="226"/>
                </a:lnTo>
                <a:lnTo>
                  <a:pt x="663" y="255"/>
                </a:lnTo>
                <a:lnTo>
                  <a:pt x="715" y="288"/>
                </a:lnTo>
                <a:lnTo>
                  <a:pt x="723" y="280"/>
                </a:lnTo>
                <a:lnTo>
                  <a:pt x="745" y="259"/>
                </a:lnTo>
                <a:lnTo>
                  <a:pt x="681" y="221"/>
                </a:lnTo>
                <a:lnTo>
                  <a:pt x="618" y="182"/>
                </a:lnTo>
                <a:lnTo>
                  <a:pt x="554" y="144"/>
                </a:lnTo>
                <a:lnTo>
                  <a:pt x="491" y="103"/>
                </a:lnTo>
                <a:lnTo>
                  <a:pt x="491" y="102"/>
                </a:lnTo>
                <a:lnTo>
                  <a:pt x="491" y="102"/>
                </a:lnTo>
                <a:lnTo>
                  <a:pt x="491" y="100"/>
                </a:lnTo>
                <a:lnTo>
                  <a:pt x="492" y="100"/>
                </a:lnTo>
                <a:lnTo>
                  <a:pt x="558" y="137"/>
                </a:lnTo>
                <a:lnTo>
                  <a:pt x="622" y="176"/>
                </a:lnTo>
                <a:lnTo>
                  <a:pt x="685" y="214"/>
                </a:lnTo>
                <a:lnTo>
                  <a:pt x="749" y="254"/>
                </a:lnTo>
                <a:lnTo>
                  <a:pt x="749" y="255"/>
                </a:lnTo>
                <a:lnTo>
                  <a:pt x="754" y="248"/>
                </a:lnTo>
                <a:lnTo>
                  <a:pt x="760" y="242"/>
                </a:lnTo>
                <a:lnTo>
                  <a:pt x="762" y="235"/>
                </a:lnTo>
                <a:lnTo>
                  <a:pt x="765" y="218"/>
                </a:lnTo>
                <a:lnTo>
                  <a:pt x="761" y="202"/>
                </a:lnTo>
                <a:lnTo>
                  <a:pt x="760" y="202"/>
                </a:lnTo>
                <a:lnTo>
                  <a:pt x="757" y="202"/>
                </a:lnTo>
                <a:lnTo>
                  <a:pt x="710" y="179"/>
                </a:lnTo>
                <a:lnTo>
                  <a:pt x="663" y="153"/>
                </a:lnTo>
                <a:lnTo>
                  <a:pt x="617" y="125"/>
                </a:lnTo>
                <a:lnTo>
                  <a:pt x="484" y="44"/>
                </a:lnTo>
                <a:close/>
                <a:moveTo>
                  <a:pt x="499" y="15"/>
                </a:moveTo>
                <a:lnTo>
                  <a:pt x="494" y="17"/>
                </a:lnTo>
                <a:lnTo>
                  <a:pt x="490" y="17"/>
                </a:lnTo>
                <a:lnTo>
                  <a:pt x="487" y="18"/>
                </a:lnTo>
                <a:lnTo>
                  <a:pt x="484" y="20"/>
                </a:lnTo>
                <a:lnTo>
                  <a:pt x="484" y="24"/>
                </a:lnTo>
                <a:lnTo>
                  <a:pt x="486" y="28"/>
                </a:lnTo>
                <a:lnTo>
                  <a:pt x="484" y="40"/>
                </a:lnTo>
                <a:lnTo>
                  <a:pt x="621" y="120"/>
                </a:lnTo>
                <a:lnTo>
                  <a:pt x="667" y="145"/>
                </a:lnTo>
                <a:lnTo>
                  <a:pt x="714" y="170"/>
                </a:lnTo>
                <a:lnTo>
                  <a:pt x="758" y="197"/>
                </a:lnTo>
                <a:lnTo>
                  <a:pt x="746" y="182"/>
                </a:lnTo>
                <a:lnTo>
                  <a:pt x="732" y="167"/>
                </a:lnTo>
                <a:lnTo>
                  <a:pt x="718" y="155"/>
                </a:lnTo>
                <a:lnTo>
                  <a:pt x="705" y="144"/>
                </a:lnTo>
                <a:lnTo>
                  <a:pt x="661" y="111"/>
                </a:lnTo>
                <a:lnTo>
                  <a:pt x="617" y="81"/>
                </a:lnTo>
                <a:lnTo>
                  <a:pt x="575" y="56"/>
                </a:lnTo>
                <a:lnTo>
                  <a:pt x="532" y="32"/>
                </a:lnTo>
                <a:lnTo>
                  <a:pt x="520" y="26"/>
                </a:lnTo>
                <a:lnTo>
                  <a:pt x="507" y="19"/>
                </a:lnTo>
                <a:lnTo>
                  <a:pt x="503" y="17"/>
                </a:lnTo>
                <a:lnTo>
                  <a:pt x="499" y="15"/>
                </a:lnTo>
                <a:close/>
                <a:moveTo>
                  <a:pt x="494" y="0"/>
                </a:moveTo>
                <a:lnTo>
                  <a:pt x="504" y="2"/>
                </a:lnTo>
                <a:lnTo>
                  <a:pt x="513" y="7"/>
                </a:lnTo>
                <a:lnTo>
                  <a:pt x="568" y="38"/>
                </a:lnTo>
                <a:lnTo>
                  <a:pt x="615" y="65"/>
                </a:lnTo>
                <a:lnTo>
                  <a:pt x="661" y="94"/>
                </a:lnTo>
                <a:lnTo>
                  <a:pt x="705" y="127"/>
                </a:lnTo>
                <a:lnTo>
                  <a:pt x="745" y="163"/>
                </a:lnTo>
                <a:lnTo>
                  <a:pt x="757" y="175"/>
                </a:lnTo>
                <a:lnTo>
                  <a:pt x="767" y="187"/>
                </a:lnTo>
                <a:lnTo>
                  <a:pt x="775" y="201"/>
                </a:lnTo>
                <a:lnTo>
                  <a:pt x="780" y="217"/>
                </a:lnTo>
                <a:lnTo>
                  <a:pt x="778" y="234"/>
                </a:lnTo>
                <a:lnTo>
                  <a:pt x="769" y="252"/>
                </a:lnTo>
                <a:lnTo>
                  <a:pt x="756" y="268"/>
                </a:lnTo>
                <a:lnTo>
                  <a:pt x="740" y="284"/>
                </a:lnTo>
                <a:lnTo>
                  <a:pt x="724" y="297"/>
                </a:lnTo>
                <a:lnTo>
                  <a:pt x="708" y="310"/>
                </a:lnTo>
                <a:lnTo>
                  <a:pt x="613" y="394"/>
                </a:lnTo>
                <a:lnTo>
                  <a:pt x="564" y="435"/>
                </a:lnTo>
                <a:lnTo>
                  <a:pt x="543" y="455"/>
                </a:lnTo>
                <a:lnTo>
                  <a:pt x="522" y="472"/>
                </a:lnTo>
                <a:lnTo>
                  <a:pt x="508" y="477"/>
                </a:lnTo>
                <a:lnTo>
                  <a:pt x="496" y="475"/>
                </a:lnTo>
                <a:lnTo>
                  <a:pt x="487" y="467"/>
                </a:lnTo>
                <a:lnTo>
                  <a:pt x="482" y="452"/>
                </a:lnTo>
                <a:lnTo>
                  <a:pt x="479" y="417"/>
                </a:lnTo>
                <a:lnTo>
                  <a:pt x="482" y="382"/>
                </a:lnTo>
                <a:lnTo>
                  <a:pt x="484" y="346"/>
                </a:lnTo>
                <a:lnTo>
                  <a:pt x="420" y="340"/>
                </a:lnTo>
                <a:lnTo>
                  <a:pt x="357" y="341"/>
                </a:lnTo>
                <a:lnTo>
                  <a:pt x="293" y="348"/>
                </a:lnTo>
                <a:lnTo>
                  <a:pt x="232" y="361"/>
                </a:lnTo>
                <a:lnTo>
                  <a:pt x="170" y="382"/>
                </a:lnTo>
                <a:lnTo>
                  <a:pt x="112" y="408"/>
                </a:lnTo>
                <a:lnTo>
                  <a:pt x="89" y="421"/>
                </a:lnTo>
                <a:lnTo>
                  <a:pt x="88" y="422"/>
                </a:lnTo>
                <a:lnTo>
                  <a:pt x="86" y="422"/>
                </a:lnTo>
                <a:lnTo>
                  <a:pt x="47" y="447"/>
                </a:lnTo>
                <a:lnTo>
                  <a:pt x="8" y="473"/>
                </a:lnTo>
                <a:lnTo>
                  <a:pt x="6" y="473"/>
                </a:lnTo>
                <a:lnTo>
                  <a:pt x="5" y="473"/>
                </a:lnTo>
                <a:lnTo>
                  <a:pt x="4" y="475"/>
                </a:lnTo>
                <a:lnTo>
                  <a:pt x="2" y="473"/>
                </a:lnTo>
                <a:lnTo>
                  <a:pt x="1" y="473"/>
                </a:lnTo>
                <a:lnTo>
                  <a:pt x="0" y="471"/>
                </a:lnTo>
                <a:lnTo>
                  <a:pt x="2" y="424"/>
                </a:lnTo>
                <a:lnTo>
                  <a:pt x="12" y="377"/>
                </a:lnTo>
                <a:lnTo>
                  <a:pt x="29" y="331"/>
                </a:lnTo>
                <a:lnTo>
                  <a:pt x="52" y="288"/>
                </a:lnTo>
                <a:lnTo>
                  <a:pt x="80" y="247"/>
                </a:lnTo>
                <a:lnTo>
                  <a:pt x="112" y="210"/>
                </a:lnTo>
                <a:lnTo>
                  <a:pt x="148" y="180"/>
                </a:lnTo>
                <a:lnTo>
                  <a:pt x="191" y="150"/>
                </a:lnTo>
                <a:lnTo>
                  <a:pt x="240" y="125"/>
                </a:lnTo>
                <a:lnTo>
                  <a:pt x="289" y="108"/>
                </a:lnTo>
                <a:lnTo>
                  <a:pt x="335" y="99"/>
                </a:lnTo>
                <a:lnTo>
                  <a:pt x="381" y="94"/>
                </a:lnTo>
                <a:lnTo>
                  <a:pt x="428" y="92"/>
                </a:lnTo>
                <a:lnTo>
                  <a:pt x="475" y="94"/>
                </a:lnTo>
                <a:lnTo>
                  <a:pt x="473" y="64"/>
                </a:lnTo>
                <a:lnTo>
                  <a:pt x="473" y="32"/>
                </a:lnTo>
                <a:lnTo>
                  <a:pt x="473" y="24"/>
                </a:lnTo>
                <a:lnTo>
                  <a:pt x="474" y="15"/>
                </a:lnTo>
                <a:lnTo>
                  <a:pt x="477" y="7"/>
                </a:lnTo>
                <a:lnTo>
                  <a:pt x="483" y="1"/>
                </a:lnTo>
                <a:lnTo>
                  <a:pt x="494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43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478D89B-1593-4F86-8DAC-636B97816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1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0FC263B-167D-41DD-B621-AC76003F3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A296882-FB77-496E-A4D9-1EE5EB4E0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2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68337DC-5C26-4E39-AC30-891DC3B6F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40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49770B3-AF36-4556-9BC7-59EF07E1A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2BC6D0E-677F-40D2-9D5B-372EC0642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9D77984-AFF8-4F65-8D2D-C58586367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01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F33FAC9-E5BF-4064-B6BC-CA3F065E0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7CFF52F-880D-4C64-BD1D-FB70F3960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26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E0167B5-8CF9-4B9F-8890-CB9E29EF8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3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F9EA12E-BCAF-4820-A783-9C46FFBEF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43" y="159798"/>
            <a:ext cx="11151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85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C3F4E9C-C9B6-4A74-85D0-055650BB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1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C2158FA-78C5-459D-B394-A51BEA3D7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70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8F7E196-00EF-4D76-AD35-5BEADF613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51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020D85F-0C65-4C0F-B433-E763DFCD1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8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0022A30-5C47-4FB0-B111-ECCD26B40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81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BC9A782-94C8-46DB-AC2D-2A378AD94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78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934BAC7-59B7-41F2-BABF-53F3C7DFF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33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E79B67F1-628E-422A-BEF2-2C54C9888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07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EAD91BC-2EB0-456C-8BC6-93C95268E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64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BFB2D3E-C9B6-4746-906B-7547EC8AB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836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7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2118003-A47E-4DF0-ABEE-716091F0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0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3F25686-7FAB-4DB4-BF1F-EB1CA5E4D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72F4650-FD71-42BF-8F05-CF06BF6EC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96890"/>
            <a:ext cx="11934548" cy="66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1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BD3E384-461A-4172-B1BB-C576DEA8B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3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AABFB77-2024-4F9E-889D-B6947471D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9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5CA211F-10F6-40E1-B914-21FAD5093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48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15</Words>
  <Application>Microsoft Office PowerPoint</Application>
  <PresentationFormat>와이드스크린</PresentationFormat>
  <Paragraphs>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Arial</vt:lpstr>
      <vt:lpstr>THE정고딕110</vt:lpstr>
      <vt:lpstr>THE정고딕170</vt:lpstr>
      <vt:lpstr>THE정고딕120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이종윤</dc:creator>
  <cp:lastModifiedBy>이종윤</cp:lastModifiedBy>
  <cp:revision>34</cp:revision>
  <dcterms:created xsi:type="dcterms:W3CDTF">2017-05-22T01:07:05Z</dcterms:created>
  <dcterms:modified xsi:type="dcterms:W3CDTF">2017-05-30T06:24:18Z</dcterms:modified>
  <cp:contentStatus/>
</cp:coreProperties>
</file>